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 - Game Art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Student Name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“IntenseVR Games” who have been invited to demonstrate your new multiplayer Virtual Reality game demo at the GamesRock convention.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</a:t>
            </a:r>
            <a:endParaRPr sz="9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</a:t>
            </a: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511</Words>
  <Application>Microsoft Office PowerPoint</Application>
  <PresentationFormat>On-screen Show (16:9)</PresentationFormat>
  <Paragraphs>69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Arial</vt:lpstr>
      <vt:lpstr>Roboto</vt:lpstr>
      <vt:lpstr>Simple Light</vt:lpstr>
      <vt:lpstr>Office Theme1</vt:lpstr>
      <vt:lpstr>Office Theme1</vt:lpstr>
      <vt:lpstr>Workplace Health &amp; Safety Assessment 1 - Game Art  </vt:lpstr>
      <vt:lpstr>Introduction</vt:lpstr>
      <vt:lpstr>Scenario|VR Game Demo</vt:lpstr>
      <vt:lpstr>Health &amp; Safety|Hazard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Dan Miller</cp:lastModifiedBy>
  <cp:revision>16</cp:revision>
  <dcterms:modified xsi:type="dcterms:W3CDTF">2020-11-25T02:42:22Z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